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Front end: responsive designs, javascript/jquery, design/styling, frameworks. Agile development and integration. Communication and teamwork. Git.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What is the need for this project =&gt; reduce the effect of physical barrier between helpful information and the person who need it.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What is the objective for this project =&gt; Provide smart solutions by AI Technology...by QA and Assessment System.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400639"/>
            <a:ext cx="5486399" cy="360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884760" y="8685360"/>
            <a:ext cx="2971799" cy="4586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8130967" y="6"/>
            <a:ext cx="4060731" cy="2707359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797466" y="2366963"/>
            <a:ext cx="10962900" cy="11184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797450" y="3621217"/>
            <a:ext cx="10962900" cy="577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8130967" y="6"/>
            <a:ext cx="4060731" cy="2707359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684360" y="4487400"/>
            <a:ext cx="85344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09479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609479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subTitle"/>
          </p:nvPr>
        </p:nvSpPr>
        <p:spPr>
          <a:xfrm>
            <a:off x="684360" y="4487400"/>
            <a:ext cx="8534400" cy="6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8130967" y="6"/>
            <a:ext cx="4060731" cy="2707359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797466" y="2869796"/>
            <a:ext cx="10962900" cy="11184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415600" y="546666"/>
            <a:ext cx="11360700" cy="810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15600" y="546666"/>
            <a:ext cx="11360700" cy="810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15600" y="1639966"/>
            <a:ext cx="5333100" cy="44520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6443200" y="1639966"/>
            <a:ext cx="5333100" cy="44520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15600" y="546666"/>
            <a:ext cx="11360700" cy="810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8130967" y="6"/>
            <a:ext cx="4060731" cy="2707359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653666" y="701800"/>
            <a:ext cx="7491600" cy="545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54000" y="3692001"/>
            <a:ext cx="5393700" cy="1692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426000" y="5640766"/>
            <a:ext cx="7998300" cy="798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46666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Roboto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80575" y="620158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8.gif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11.jp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intelligent-student-advisor.herokuapp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1037345" y="2670700"/>
            <a:ext cx="9723300" cy="11184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Intelligent Academic Planner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1037331" y="3924962"/>
            <a:ext cx="9723300" cy="577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Daria Cook, Krystal Elliott, Xiaoyu Zhou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rgbClr val="000000"/>
                </a:solidFill>
              </a:rPr>
              <a:t>April 29, 2017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" y="170600"/>
            <a:ext cx="51562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AP_logo_wh.png" id="96" name="Shape 96"/>
          <p:cNvPicPr preferRelativeResize="0"/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>
            <a:off x="10292133" y="4754940"/>
            <a:ext cx="1899866" cy="189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0" y="-8"/>
            <a:ext cx="11360700" cy="8103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Assessment - Introduction</a:t>
            </a:r>
          </a:p>
        </p:txBody>
      </p:sp>
      <p:pic>
        <p:nvPicPr>
          <p:cNvPr descr="Screen Shot 2017-04-28 at 4.37.28 AM.png" id="163" name="Shape 163"/>
          <p:cNvPicPr preferRelativeResize="0"/>
          <p:nvPr/>
        </p:nvPicPr>
        <p:blipFill rotWithShape="1">
          <a:blip r:embed="rId3">
            <a:alphaModFix/>
          </a:blip>
          <a:srcRect b="0" l="813" r="1205" t="0"/>
          <a:stretch/>
        </p:blipFill>
        <p:spPr>
          <a:xfrm>
            <a:off x="2113375" y="1118275"/>
            <a:ext cx="7868376" cy="403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28 at 4.37.36 AM.png" id="164" name="Shape 164"/>
          <p:cNvPicPr preferRelativeResize="0"/>
          <p:nvPr/>
        </p:nvPicPr>
        <p:blipFill rotWithShape="1">
          <a:blip r:embed="rId4">
            <a:alphaModFix/>
          </a:blip>
          <a:srcRect b="0" l="0" r="1215" t="0"/>
          <a:stretch/>
        </p:blipFill>
        <p:spPr>
          <a:xfrm>
            <a:off x="2113375" y="5097825"/>
            <a:ext cx="7868375" cy="97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0" y="-8"/>
            <a:ext cx="11360700" cy="8103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Assessment - Personality</a:t>
            </a:r>
          </a:p>
        </p:txBody>
      </p:sp>
      <p:pic>
        <p:nvPicPr>
          <p:cNvPr descr="Screen Shot 2017-04-28 at 4.37.42 AM.png" id="170" name="Shape 170"/>
          <p:cNvPicPr preferRelativeResize="0"/>
          <p:nvPr/>
        </p:nvPicPr>
        <p:blipFill rotWithShape="1">
          <a:blip r:embed="rId3">
            <a:alphaModFix/>
          </a:blip>
          <a:srcRect b="3370" l="0" r="0" t="1418"/>
          <a:stretch/>
        </p:blipFill>
        <p:spPr>
          <a:xfrm>
            <a:off x="895200" y="1699274"/>
            <a:ext cx="10401599" cy="46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0" y="-8"/>
            <a:ext cx="11360700" cy="8103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Assessment - Question History</a:t>
            </a:r>
          </a:p>
        </p:txBody>
      </p:sp>
      <p:pic>
        <p:nvPicPr>
          <p:cNvPr descr="Screen Shot 2017-04-28 at 4.37.50 AM.png"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2922"/>
          <a:stretch/>
        </p:blipFill>
        <p:spPr>
          <a:xfrm>
            <a:off x="626662" y="2150824"/>
            <a:ext cx="10841024" cy="329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Lessons Learned</a:t>
            </a:r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6.pn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0" y="1541800"/>
            <a:ext cx="2271900" cy="1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.jpg" id="188" name="Shape 188"/>
          <p:cNvPicPr preferRelativeResize="0"/>
          <p:nvPr/>
        </p:nvPicPr>
        <p:blipFill rotWithShape="1">
          <a:blip r:embed="rId4">
            <a:alphaModFix/>
          </a:blip>
          <a:srcRect b="0" l="18962" r="0" t="20012"/>
          <a:stretch/>
        </p:blipFill>
        <p:spPr>
          <a:xfrm>
            <a:off x="2904359" y="1541799"/>
            <a:ext cx="2728089" cy="1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-mongoose-mongodb.png"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99" y="152397"/>
            <a:ext cx="8249998" cy="122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ket-logo.png"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3799" y="0"/>
            <a:ext cx="3658200" cy="171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bm-bluemix.png"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8041" y="1679548"/>
            <a:ext cx="3675719" cy="123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loadsNewsArticle4903452main.jpg" id="192" name="Shape 192"/>
          <p:cNvPicPr preferRelativeResize="0"/>
          <p:nvPr/>
        </p:nvPicPr>
        <p:blipFill rotWithShape="1">
          <a:blip r:embed="rId8">
            <a:alphaModFix/>
          </a:blip>
          <a:srcRect b="33717" l="7362" r="7516" t="30155"/>
          <a:stretch/>
        </p:blipFill>
        <p:spPr>
          <a:xfrm>
            <a:off x="5891474" y="3411599"/>
            <a:ext cx="3488850" cy="11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" id="193" name="Shape 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26851" y="3843000"/>
            <a:ext cx="1927550" cy="129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ision-Tree-4.gif" id="194" name="Shape 1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38271" y="1373274"/>
            <a:ext cx="1653727" cy="224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.7433692cabbfa132f34adb034e7909fa.png" id="195" name="Shape 1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75761" y="4522187"/>
            <a:ext cx="3293735" cy="122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ile.gif.png" id="196" name="Shape 1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37" y="3020101"/>
            <a:ext cx="2833624" cy="3667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>
            <a:off x="45000" y="3330000"/>
            <a:ext cx="58230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5870737" y="3330000"/>
            <a:ext cx="0" cy="3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5877000" y="4797000"/>
            <a:ext cx="37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 rot="10800000">
            <a:off x="9603000" y="1296000"/>
            <a:ext cx="0" cy="39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9612000" y="1305000"/>
            <a:ext cx="25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2" name="Shape 202"/>
          <p:cNvSpPr txBox="1"/>
          <p:nvPr/>
        </p:nvSpPr>
        <p:spPr>
          <a:xfrm>
            <a:off x="45000" y="3330000"/>
            <a:ext cx="1539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FF"/>
                </a:solidFill>
              </a:rPr>
              <a:t>Team Work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5000" y="0"/>
            <a:ext cx="1539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0000FF"/>
                </a:solidFill>
              </a:rPr>
              <a:t>Programing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9603000" y="1305000"/>
            <a:ext cx="1539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0000FF"/>
                </a:solidFill>
              </a:rPr>
              <a:t>Theory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15" y="1015100"/>
            <a:ext cx="5153216" cy="3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6366" y="158066"/>
            <a:ext cx="2673567" cy="267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 b="-9481" l="0" r="0" t="0"/>
          <a:stretch/>
        </p:blipFill>
        <p:spPr>
          <a:xfrm>
            <a:off x="8221966" y="2941300"/>
            <a:ext cx="4028100" cy="39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6">
            <a:alphaModFix/>
          </a:blip>
          <a:srcRect b="11826" l="0" r="0" t="16667"/>
          <a:stretch/>
        </p:blipFill>
        <p:spPr>
          <a:xfrm>
            <a:off x="3944900" y="5332666"/>
            <a:ext cx="3173063" cy="113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6000" y="478733"/>
            <a:ext cx="2255299" cy="22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999" y="268066"/>
            <a:ext cx="5082699" cy="350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0" l="12345" r="16332" t="0"/>
          <a:stretch/>
        </p:blipFill>
        <p:spPr>
          <a:xfrm>
            <a:off x="4695327" y="1543866"/>
            <a:ext cx="3217406" cy="3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966" y="4247448"/>
            <a:ext cx="1716733" cy="14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6">
            <a:alphaModFix/>
          </a:blip>
          <a:srcRect b="0" l="0" r="49710" t="3437"/>
          <a:stretch/>
        </p:blipFill>
        <p:spPr>
          <a:xfrm flipH="1">
            <a:off x="7165200" y="3268400"/>
            <a:ext cx="5001702" cy="33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0400" y="101599"/>
            <a:ext cx="4190000" cy="23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9400" y="4814412"/>
            <a:ext cx="4190001" cy="174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2666" y="770299"/>
            <a:ext cx="3822700" cy="387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BM_Watson_avatar_pos.png" id="231" name="Shape 231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4094395" y="947033"/>
            <a:ext cx="4003201" cy="3947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410400" y="4894966"/>
            <a:ext cx="93711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6400"/>
              <a:t>QUESTIONS?</a:t>
            </a:r>
          </a:p>
        </p:txBody>
      </p:sp>
      <p:pic>
        <p:nvPicPr>
          <p:cNvPr descr="IAP_logo_wh.png" id="233" name="Shape 233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5003566" y="2386965"/>
            <a:ext cx="2184866" cy="218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415650" y="1137741"/>
            <a:ext cx="11360700" cy="47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508000" lvl="0" marL="6096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we doing?</a:t>
            </a:r>
          </a:p>
          <a:p>
            <a:pPr indent="-476250" lvl="1" marL="12192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IBM Watson and BlueMix APIs to conduct textual analysis on questions asked and personal information provided by end users, such as student and even advisor.</a:t>
            </a:r>
          </a:p>
          <a:p>
            <a:pPr indent="-476250" lvl="1" marL="12192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t/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0" lvl="0" marL="6096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need for this project?</a:t>
            </a:r>
          </a:p>
          <a:p>
            <a:pPr indent="-476250" lvl="1" marL="12192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are often unsure of which fields would coincide with their interests and talents.</a:t>
            </a:r>
            <a:b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</a:p>
          <a:p>
            <a:pPr indent="-508000" lvl="0" marL="6096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our objective with this project?</a:t>
            </a:r>
          </a:p>
          <a:p>
            <a:pPr indent="-476250" lvl="1" marL="121920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students to make better career decisions.</a:t>
            </a:r>
          </a:p>
        </p:txBody>
      </p:sp>
      <p:pic>
        <p:nvPicPr>
          <p:cNvPr descr="File:Question-mark- ...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733" y="1191573"/>
            <a:ext cx="892246" cy="892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blue robot vector art."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273" y="525720"/>
            <a:ext cx="1282272" cy="1155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flipH="1" rot="10800000">
            <a:off x="8919580" y="1414203"/>
            <a:ext cx="522900" cy="223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Cap and Diploma | Students ...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8446" y="0"/>
            <a:ext cx="1263552" cy="126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AP_logo_wh.png" id="106" name="Shape 106"/>
          <p:cNvPicPr preferRelativeResize="0"/>
          <p:nvPr/>
        </p:nvPicPr>
        <p:blipFill>
          <a:blip r:embed="rId6">
            <a:alphaModFix amt="17000"/>
          </a:blip>
          <a:stretch>
            <a:fillRect/>
          </a:stretch>
        </p:blipFill>
        <p:spPr>
          <a:xfrm>
            <a:off x="10292133" y="4754940"/>
            <a:ext cx="1899866" cy="18998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hape 107"/>
          <p:cNvCxnSpPr/>
          <p:nvPr/>
        </p:nvCxnSpPr>
        <p:spPr>
          <a:xfrm flipH="1" rot="10800000">
            <a:off x="10405646" y="991637"/>
            <a:ext cx="522900" cy="223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" name="Shape 108"/>
          <p:cNvSpPr txBox="1"/>
          <p:nvPr>
            <p:ph type="title"/>
          </p:nvPr>
        </p:nvSpPr>
        <p:spPr>
          <a:xfrm>
            <a:off x="226825" y="266491"/>
            <a:ext cx="11360700" cy="810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6825"/>
            <a:ext cx="12192000" cy="52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226825" y="266491"/>
            <a:ext cx="11360700" cy="810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Project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Project Demo</a:t>
            </a:r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75333" y="177733"/>
            <a:ext cx="11817400" cy="624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10284" r="21877" t="0"/>
          <a:stretch/>
        </p:blipFill>
        <p:spPr>
          <a:xfrm>
            <a:off x="595266" y="1135175"/>
            <a:ext cx="3493900" cy="3433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1" type="body"/>
          </p:nvPr>
        </p:nvSpPr>
        <p:spPr>
          <a:xfrm>
            <a:off x="4474566" y="1518533"/>
            <a:ext cx="7200000" cy="450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 </a:t>
            </a:r>
            <a:r>
              <a:rPr b="1" lang="en-US"/>
              <a:t>high school student</a:t>
            </a:r>
            <a:r>
              <a:rPr lang="en-US"/>
              <a:t> is considering her future. She is trying to decide which colleges to apply to. She is considering a few factors.</a:t>
            </a:r>
          </a:p>
          <a:p>
            <a:pPr indent="-304800" lvl="0" marL="609600" rtl="0">
              <a:spcBef>
                <a:spcPts val="0"/>
              </a:spcBef>
              <a:buChar char="-"/>
            </a:pPr>
            <a:r>
              <a:rPr lang="en-US"/>
              <a:t>She loves </a:t>
            </a:r>
            <a:r>
              <a:rPr b="1" lang="en-US">
                <a:solidFill>
                  <a:schemeClr val="accent3"/>
                </a:solidFill>
              </a:rPr>
              <a:t>video games</a:t>
            </a:r>
            <a:r>
              <a:rPr lang="en-US"/>
              <a:t>.</a:t>
            </a:r>
          </a:p>
          <a:p>
            <a:pPr indent="-304800" lvl="0" marL="609600" rtl="0">
              <a:spcBef>
                <a:spcPts val="0"/>
              </a:spcBef>
              <a:buChar char="-"/>
            </a:pPr>
            <a:r>
              <a:rPr lang="en-US"/>
              <a:t>She wants to be involved in </a:t>
            </a:r>
            <a:r>
              <a:rPr b="1" lang="en-US">
                <a:solidFill>
                  <a:schemeClr val="accent4"/>
                </a:solidFill>
              </a:rPr>
              <a:t>clubs</a:t>
            </a:r>
            <a:r>
              <a:rPr b="1" lang="en-US"/>
              <a:t> </a:t>
            </a:r>
            <a:r>
              <a:rPr lang="en-US"/>
              <a:t>on campus.</a:t>
            </a:r>
          </a:p>
          <a:p>
            <a:pPr indent="-304800" lvl="0" marL="609600" rtl="0">
              <a:spcBef>
                <a:spcPts val="0"/>
              </a:spcBef>
              <a:buChar char="-"/>
            </a:pPr>
            <a:r>
              <a:rPr lang="en-US"/>
              <a:t>She is from </a:t>
            </a:r>
            <a:r>
              <a:rPr b="1" lang="en-US">
                <a:solidFill>
                  <a:schemeClr val="dk1"/>
                </a:solidFill>
              </a:rPr>
              <a:t>Philadelphia</a:t>
            </a:r>
            <a:r>
              <a:rPr lang="en-US"/>
              <a:t>, but she wants to live somewhere “green”.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575" y="457200"/>
            <a:ext cx="7218099" cy="580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550" y="609600"/>
            <a:ext cx="6494798" cy="43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>
            <a:hlinkClick r:id="rId5"/>
          </p:cNvPr>
          <p:cNvSpPr/>
          <p:nvPr/>
        </p:nvSpPr>
        <p:spPr>
          <a:xfrm>
            <a:off x="747175" y="3088300"/>
            <a:ext cx="4293900" cy="13641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15050" y="1476675"/>
            <a:ext cx="56316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What is CSSE?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What is Computer Science?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What if I’m not good at math?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Does Behrend have tutors?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Do Computer Scientists make video games? 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Is there a club for game developers?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Are there other clubs at Behrend?</a:t>
            </a:r>
          </a:p>
          <a:p>
            <a:pPr indent="-326480" lvl="0" marL="28584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i="0" lang="en-US" sz="2000" u="none" cap="none" strike="noStrike"/>
              <a:t>What is the crime rate at Behrend? </a:t>
            </a:r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415600" y="470466"/>
            <a:ext cx="11360700" cy="810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Questions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359800" y="707400"/>
            <a:ext cx="5416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6480" lvl="0" marL="28584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lang="en-US" sz="2000"/>
              <a:t>Are the engineering programs at Behrend accredited? </a:t>
            </a:r>
          </a:p>
          <a:p>
            <a:pPr indent="-326480" lvl="0" marL="28584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lang="en-US" sz="2000"/>
              <a:t>What is Behrend's tuition?</a:t>
            </a:r>
          </a:p>
          <a:p>
            <a:pPr indent="-326480" lvl="0" marL="28584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lang="en-US" sz="2000"/>
              <a:t>What scholarships are offered at Behrend? </a:t>
            </a:r>
          </a:p>
          <a:p>
            <a:pPr indent="-326480" lvl="0" marL="28584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lang="en-US" sz="2000"/>
              <a:t>What is the salary of a Computer Scientist?</a:t>
            </a:r>
          </a:p>
          <a:p>
            <a:pPr indent="-326480" lvl="0" marL="28584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lang="en-US" sz="2000"/>
              <a:t>What is Erie like?</a:t>
            </a:r>
          </a:p>
          <a:p>
            <a:pPr indent="-326480" lvl="0" marL="28584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▶"/>
            </a:pPr>
            <a:r>
              <a:rPr b="1" lang="en-US" sz="2000"/>
              <a:t>Tell me more about Behrend.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.png" id="148" name="Shape 148"/>
          <p:cNvPicPr preferRelativeResize="0"/>
          <p:nvPr/>
        </p:nvPicPr>
        <p:blipFill rotWithShape="1">
          <a:blip r:embed="rId3">
            <a:alphaModFix/>
          </a:blip>
          <a:srcRect b="35220" l="19968" r="19355" t="15109"/>
          <a:stretch/>
        </p:blipFill>
        <p:spPr>
          <a:xfrm>
            <a:off x="159750" y="810300"/>
            <a:ext cx="7724248" cy="58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0" y="-8"/>
            <a:ext cx="11360700" cy="8103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Assessment Inbox</a:t>
            </a:r>
          </a:p>
        </p:txBody>
      </p:sp>
      <p:pic>
        <p:nvPicPr>
          <p:cNvPr descr="download.png" id="150" name="Shape 150"/>
          <p:cNvPicPr preferRelativeResize="0"/>
          <p:nvPr/>
        </p:nvPicPr>
        <p:blipFill rotWithShape="1">
          <a:blip r:embed="rId3">
            <a:alphaModFix/>
          </a:blip>
          <a:srcRect b="3859" l="34710" r="35100" t="64634"/>
          <a:stretch/>
        </p:blipFill>
        <p:spPr>
          <a:xfrm>
            <a:off x="7884000" y="1453000"/>
            <a:ext cx="4113000" cy="39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28 at 4.37.01 AM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374" y="883350"/>
            <a:ext cx="7254249" cy="49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0" y="-8"/>
            <a:ext cx="11360700" cy="8103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Assessment</a:t>
            </a:r>
            <a:r>
              <a:rPr lang="en-US"/>
              <a:t> - Interest</a:t>
            </a:r>
          </a:p>
        </p:txBody>
      </p:sp>
      <p:pic>
        <p:nvPicPr>
          <p:cNvPr descr="Screen Shot 2017-04-28 at 4.37.17 AM.pn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375" y="5768300"/>
            <a:ext cx="7254249" cy="108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